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atin typeface="Arial Black" panose="020B0A04020102020204" pitchFamily="34" charset="0"/>
              </a:rPr>
              <a:t>ОБРАЗОВАТЕЛЬНЫЙ  </a:t>
            </a:r>
            <a:r>
              <a:rPr lang="ru-RU" sz="3600" dirty="0">
                <a:latin typeface="Arial Black" panose="020B0A04020102020204" pitchFamily="34" charset="0"/>
              </a:rPr>
              <a:t>КВЕСТ</a:t>
            </a:r>
            <a:br>
              <a:rPr lang="ru-RU" sz="3600" dirty="0">
                <a:latin typeface="Arial Black" panose="020B0A04020102020204" pitchFamily="34" charset="0"/>
              </a:rPr>
            </a:b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708920"/>
            <a:ext cx="7931224" cy="233712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sz="3600" dirty="0" smtClean="0">
                <a:latin typeface="Arial Black" panose="020B0A04020102020204" pitchFamily="34" charset="0"/>
              </a:rPr>
              <a:t>ФУНКЦИОНАЛЬНАЯ ГРАМОТНОСТЬ </a:t>
            </a:r>
            <a:r>
              <a:rPr lang="ru-RU" sz="3600" dirty="0">
                <a:latin typeface="Arial Black" panose="020B0A04020102020204" pitchFamily="34" charset="0"/>
              </a:rPr>
              <a:t>УЧИТЕЛЯ - ОСНОВА РАЗВИТИЯ ФУНКЦИОНАЛЬНОЙ ГРАМОТНОСТИ УЧЕНИКА»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084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51344"/>
            <a:ext cx="698477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Arial Black" panose="020B0A04020102020204" pitchFamily="34" charset="0"/>
              </a:rPr>
              <a:t>Команда 2- Задача № 2</a:t>
            </a:r>
          </a:p>
          <a:p>
            <a:r>
              <a:rPr lang="ru-RU" dirty="0">
                <a:latin typeface="Arial Black" panose="020B0A04020102020204" pitchFamily="34" charset="0"/>
              </a:rPr>
              <a:t>Определите  стоимость	 приготовления  салата «Оливье»,  если  для этого требуется:</a:t>
            </a:r>
          </a:p>
          <a:p>
            <a:r>
              <a:rPr lang="ru-RU" dirty="0">
                <a:latin typeface="Arial Black" panose="020B0A04020102020204" pitchFamily="34" charset="0"/>
              </a:rPr>
              <a:t>Картофель-250 грамм </a:t>
            </a:r>
          </a:p>
          <a:p>
            <a:r>
              <a:rPr lang="ru-RU" dirty="0">
                <a:latin typeface="Arial Black" panose="020B0A04020102020204" pitchFamily="34" charset="0"/>
              </a:rPr>
              <a:t>Зелёный горошек- 1 банка </a:t>
            </a:r>
          </a:p>
          <a:p>
            <a:r>
              <a:rPr lang="ru-RU" dirty="0">
                <a:latin typeface="Arial Black" panose="020B0A04020102020204" pitchFamily="34" charset="0"/>
              </a:rPr>
              <a:t>Яйца- 5 штук</a:t>
            </a:r>
          </a:p>
          <a:p>
            <a:r>
              <a:rPr lang="ru-RU" dirty="0">
                <a:latin typeface="Arial Black" panose="020B0A04020102020204" pitchFamily="34" charset="0"/>
              </a:rPr>
              <a:t>Маринованные огурцы – </a:t>
            </a:r>
          </a:p>
          <a:p>
            <a:r>
              <a:rPr lang="ru-RU" dirty="0">
                <a:latin typeface="Arial Black" panose="020B0A04020102020204" pitchFamily="34" charset="0"/>
              </a:rPr>
              <a:t>1 банка Майонез- 1 пакет</a:t>
            </a:r>
          </a:p>
          <a:p>
            <a:r>
              <a:rPr lang="ru-RU" dirty="0">
                <a:latin typeface="Arial Black" panose="020B0A04020102020204" pitchFamily="34" charset="0"/>
              </a:rPr>
              <a:t>Филе курицы-500 </a:t>
            </a:r>
            <a:r>
              <a:rPr lang="ru-RU" dirty="0" smtClean="0">
                <a:latin typeface="Arial Black" panose="020B0A04020102020204" pitchFamily="34" charset="0"/>
              </a:rPr>
              <a:t>грамм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Яйца стоят 70 рублей за 10 штук, </a:t>
            </a:r>
          </a:p>
          <a:p>
            <a:r>
              <a:rPr lang="ru-RU" dirty="0">
                <a:latin typeface="Arial Black" panose="020B0A04020102020204" pitchFamily="34" charset="0"/>
              </a:rPr>
              <a:t>1кг картофеля-60 рублей, </a:t>
            </a:r>
          </a:p>
          <a:p>
            <a:r>
              <a:rPr lang="ru-RU" dirty="0">
                <a:latin typeface="Arial Black" panose="020B0A04020102020204" pitchFamily="34" charset="0"/>
              </a:rPr>
              <a:t>пакет майонеза – 62 рубля, </a:t>
            </a:r>
          </a:p>
          <a:p>
            <a:r>
              <a:rPr lang="ru-RU" dirty="0">
                <a:latin typeface="Arial Black" panose="020B0A04020102020204" pitchFamily="34" charset="0"/>
              </a:rPr>
              <a:t>банка зелёного горошка – 57 рублей,</a:t>
            </a:r>
          </a:p>
          <a:p>
            <a:r>
              <a:rPr lang="ru-RU" dirty="0">
                <a:latin typeface="Arial Black" panose="020B0A04020102020204" pitchFamily="34" charset="0"/>
              </a:rPr>
              <a:t> банка маринованных огурцов– 87 рублей, </a:t>
            </a:r>
          </a:p>
          <a:p>
            <a:r>
              <a:rPr lang="ru-RU" dirty="0">
                <a:latin typeface="Arial Black" panose="020B0A04020102020204" pitchFamily="34" charset="0"/>
              </a:rPr>
              <a:t>1 кг филе курицы – 140 рублей.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23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89844"/>
            <a:ext cx="784887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  <a:latin typeface="Arial Black" panose="020B0A04020102020204" pitchFamily="34" charset="0"/>
              </a:rPr>
              <a:t>Команда 3-Задача № 3</a:t>
            </a:r>
          </a:p>
          <a:p>
            <a:r>
              <a:rPr lang="ru-RU" dirty="0">
                <a:latin typeface="Arial Black" panose="020B0A04020102020204" pitchFamily="34" charset="0"/>
              </a:rPr>
              <a:t>Вы участники ремонта помещения и будем использовать полученные знания, умения и навыки. Узнать  название профессии вы сможете, выполнив задание. </a:t>
            </a:r>
          </a:p>
          <a:p>
            <a:r>
              <a:rPr lang="ru-RU" dirty="0">
                <a:latin typeface="Arial Black" panose="020B0A04020102020204" pitchFamily="34" charset="0"/>
              </a:rPr>
              <a:t>Найдите значения числовых выражений. Полученные результаты расположите в порядке возрастания и прочитайте название своей профессии.</a:t>
            </a:r>
          </a:p>
          <a:p>
            <a:r>
              <a:rPr lang="ru-RU" dirty="0">
                <a:latin typeface="Arial Black" panose="020B0A04020102020204" pitchFamily="34" charset="0"/>
              </a:rPr>
              <a:t>А		1*9:3</a:t>
            </a:r>
          </a:p>
          <a:p>
            <a:r>
              <a:rPr lang="ru-RU" dirty="0">
                <a:latin typeface="Arial Black" panose="020B0A04020102020204" pitchFamily="34" charset="0"/>
              </a:rPr>
              <a:t>Л		2*8:4</a:t>
            </a:r>
          </a:p>
          <a:p>
            <a:r>
              <a:rPr lang="ru-RU" dirty="0">
                <a:latin typeface="Arial Black" panose="020B0A04020102020204" pitchFamily="34" charset="0"/>
              </a:rPr>
              <a:t>М		2*3:6</a:t>
            </a:r>
          </a:p>
          <a:p>
            <a:r>
              <a:rPr lang="ru-RU" dirty="0">
                <a:latin typeface="Arial Black" panose="020B0A04020102020204" pitchFamily="34" charset="0"/>
              </a:rPr>
              <a:t>Р		34+9*4</a:t>
            </a:r>
          </a:p>
          <a:p>
            <a:r>
              <a:rPr lang="ru-RU" dirty="0">
                <a:latin typeface="Arial Black" panose="020B0A04020102020204" pitchFamily="34" charset="0"/>
              </a:rPr>
              <a:t>Я		50-27:3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16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624" y="836713"/>
            <a:ext cx="7056784" cy="266429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7200" dirty="0" err="1">
                <a:solidFill>
                  <a:schemeClr val="tx2"/>
                </a:solidFill>
                <a:latin typeface="Arial Black" panose="020B0A04020102020204" pitchFamily="34" charset="0"/>
              </a:rPr>
              <a:t>квест</a:t>
            </a:r>
            <a:r>
              <a:rPr lang="ru-RU" sz="3200" dirty="0">
                <a:latin typeface="Arial Black" panose="020B0A04020102020204" pitchFamily="34" charset="0"/>
              </a:rPr>
              <a:t> </a:t>
            </a:r>
            <a:endParaRPr lang="ru-RU" sz="3200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Arial Black" panose="020B0A04020102020204" pitchFamily="34" charset="0"/>
              </a:rPr>
              <a:t>- </a:t>
            </a:r>
            <a:r>
              <a:rPr lang="ru-RU" sz="3200" dirty="0">
                <a:latin typeface="Arial Black" panose="020B0A04020102020204" pitchFamily="34" charset="0"/>
              </a:rPr>
              <a:t>это специальным образом </a:t>
            </a:r>
            <a:r>
              <a:rPr lang="ru-RU" sz="3200" dirty="0" smtClean="0">
                <a:latin typeface="Arial Black" panose="020B0A04020102020204" pitchFamily="34" charset="0"/>
              </a:rPr>
              <a:t>организованный  </a:t>
            </a:r>
            <a:r>
              <a:rPr lang="ru-RU" sz="3200" dirty="0">
                <a:latin typeface="Arial Black" panose="020B0A04020102020204" pitchFamily="34" charset="0"/>
              </a:rPr>
              <a:t>вид исследовательской деятельности, для выполнения которой обучающиеся осуществляют поиск информации.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3140968"/>
            <a:ext cx="6667500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81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 Black" panose="020B0A04020102020204" pitchFamily="34" charset="0"/>
              </a:rPr>
              <a:t>Структура образовательного </a:t>
            </a:r>
            <a:r>
              <a:rPr lang="ru-RU" sz="3600" dirty="0" err="1" smtClean="0">
                <a:latin typeface="Arial Black" panose="020B0A04020102020204" pitchFamily="34" charset="0"/>
              </a:rPr>
              <a:t>квеста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Arial Black" panose="020B0A04020102020204" pitchFamily="34" charset="0"/>
              </a:rPr>
              <a:t>Введение </a:t>
            </a:r>
            <a:r>
              <a:rPr lang="ru-RU" sz="2200" dirty="0">
                <a:latin typeface="Arial Black" panose="020B0A04020102020204" pitchFamily="34" charset="0"/>
              </a:rPr>
              <a:t>(в котором прописывается сюжет).</a:t>
            </a:r>
          </a:p>
          <a:p>
            <a:pPr marL="0" indent="0">
              <a:buNone/>
            </a:pPr>
            <a:r>
              <a:rPr lang="ru-RU" sz="2200" dirty="0" smtClean="0">
                <a:latin typeface="Arial Black" panose="020B0A04020102020204" pitchFamily="34" charset="0"/>
              </a:rPr>
              <a:t>Задания </a:t>
            </a:r>
            <a:r>
              <a:rPr lang="ru-RU" sz="2200" dirty="0">
                <a:latin typeface="Arial Black" panose="020B0A04020102020204" pitchFamily="34" charset="0"/>
              </a:rPr>
              <a:t>(этапы, вопросы, задания).</a:t>
            </a:r>
          </a:p>
          <a:p>
            <a:pPr marL="0" indent="0">
              <a:buNone/>
            </a:pPr>
            <a:r>
              <a:rPr lang="ru-RU" sz="2200" dirty="0" smtClean="0">
                <a:latin typeface="Arial Black" panose="020B0A04020102020204" pitchFamily="34" charset="0"/>
              </a:rPr>
              <a:t>Порядок </a:t>
            </a:r>
            <a:r>
              <a:rPr lang="ru-RU" sz="2200" dirty="0">
                <a:latin typeface="Arial Black" panose="020B0A04020102020204" pitchFamily="34" charset="0"/>
              </a:rPr>
              <a:t>выполнения (бонусы, штрафы).</a:t>
            </a:r>
          </a:p>
          <a:p>
            <a:pPr marL="0" indent="0">
              <a:buNone/>
            </a:pPr>
            <a:r>
              <a:rPr lang="ru-RU" sz="2200" dirty="0" smtClean="0">
                <a:latin typeface="Arial Black" panose="020B0A04020102020204" pitchFamily="34" charset="0"/>
              </a:rPr>
              <a:t>Оценка </a:t>
            </a:r>
            <a:r>
              <a:rPr lang="ru-RU" sz="2200" dirty="0">
                <a:latin typeface="Arial Black" panose="020B0A04020102020204" pitchFamily="34" charset="0"/>
              </a:rPr>
              <a:t>(итоги, призы).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2" r="4751"/>
          <a:stretch/>
        </p:blipFill>
        <p:spPr bwMode="auto">
          <a:xfrm>
            <a:off x="4572000" y="2276872"/>
            <a:ext cx="4213796" cy="303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44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352928" cy="2520280"/>
          </a:xfrm>
        </p:spPr>
        <p:txBody>
          <a:bodyPr/>
          <a:lstStyle/>
          <a:p>
            <a:r>
              <a:rPr lang="ru-RU" sz="3200" dirty="0">
                <a:latin typeface="Arial Black" panose="020B0A04020102020204" pitchFamily="34" charset="0"/>
              </a:rPr>
              <a:t>ЭТАП 1</a:t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dirty="0">
                <a:latin typeface="Arial Black" panose="020B0A04020102020204" pitchFamily="34" charset="0"/>
              </a:rPr>
              <a:t>«ФУНКЦИОНАЛЬНАЯ ГРАМОТНОСТЬ»</a:t>
            </a:r>
            <a:br>
              <a:rPr lang="ru-RU" sz="3200" dirty="0">
                <a:latin typeface="Arial Black" panose="020B0A04020102020204" pitchFamily="34" charset="0"/>
              </a:rPr>
            </a:b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827584" y="2861936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ЗАДАНИЕ: Составьте из слов и словосочетаний определение следующих </a:t>
            </a:r>
            <a:r>
              <a:rPr lang="ru-RU" sz="3200" dirty="0" smtClean="0">
                <a:latin typeface="Arial Black" panose="020B0A04020102020204" pitchFamily="34" charset="0"/>
              </a:rPr>
              <a:t>понятий: грамотность, функциональность, функциональная грамотность</a:t>
            </a:r>
            <a:endParaRPr lang="ru-RU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67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87208" cy="3861048"/>
          </a:xfrm>
        </p:spPr>
        <p:txBody>
          <a:bodyPr/>
          <a:lstStyle/>
          <a:p>
            <a:r>
              <a:rPr lang="ru-RU" sz="3200" dirty="0" smtClean="0">
                <a:latin typeface="Arial Black" panose="020B0A04020102020204" pitchFamily="34" charset="0"/>
              </a:rPr>
              <a:t>ЭТАП 2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r>
              <a:rPr lang="ru-RU" sz="3200" dirty="0" smtClean="0">
                <a:latin typeface="Arial Black" panose="020B0A04020102020204" pitchFamily="34" charset="0"/>
              </a:rPr>
              <a:t>«ИНДИКАТОРЫ ФУНКЦИОНАЛЬНОЙ ГРАМОТНОСТИ»</a:t>
            </a:r>
            <a:br>
              <a:rPr lang="ru-RU" sz="3200" dirty="0" smtClean="0">
                <a:latin typeface="Arial Black" panose="020B0A04020102020204" pitchFamily="34" charset="0"/>
              </a:rPr>
            </a:b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690336"/>
            <a:ext cx="76328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 err="1" smtClean="0">
                <a:latin typeface="Arial Black" panose="020B0A04020102020204" pitchFamily="34" charset="0"/>
              </a:rPr>
              <a:t>ЗАДАНИЕ:Для</a:t>
            </a:r>
            <a:r>
              <a:rPr lang="ru-RU" sz="2400" dirty="0" smtClean="0">
                <a:latin typeface="Arial Black" panose="020B0A04020102020204" pitchFamily="34" charset="0"/>
              </a:rPr>
              <a:t> </a:t>
            </a:r>
            <a:r>
              <a:rPr lang="ru-RU" sz="2400" dirty="0">
                <a:latin typeface="Arial Black" panose="020B0A04020102020204" pitchFamily="34" charset="0"/>
              </a:rPr>
              <a:t>ознакомления с индикаторами функциональной грамотности, подберите умения, которые, на ваш взгляд, соответствуют определенному индикатору.</a:t>
            </a:r>
          </a:p>
        </p:txBody>
      </p:sp>
    </p:spTree>
    <p:extLst>
      <p:ext uri="{BB962C8B-B14F-4D97-AF65-F5344CB8AC3E}">
        <p14:creationId xmlns:p14="http://schemas.microsoft.com/office/powerpoint/2010/main" val="396647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  <a:latin typeface="Arial Black" panose="020B0A04020102020204" pitchFamily="34" charset="0"/>
              </a:rPr>
              <a:t>ЭТАП 3</a:t>
            </a:r>
          </a:p>
          <a:p>
            <a:r>
              <a:rPr lang="ru-RU" sz="3200" dirty="0">
                <a:solidFill>
                  <a:schemeClr val="tx2"/>
                </a:solidFill>
                <a:latin typeface="Arial Black" panose="020B0A04020102020204" pitchFamily="34" charset="0"/>
              </a:rPr>
              <a:t>«Читательская грамотность – ключ к успеху в жизни»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551837"/>
            <a:ext cx="7056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ЗАДАНИЕ: Составьте кластер «Читательская грамотность школьников». Работаем с текстом с помощью стратегии критического мышления.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8951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5656" y="1338114"/>
            <a:ext cx="6264696" cy="489654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05273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Составьте задания по данному </a:t>
            </a:r>
            <a:r>
              <a:rPr lang="ru-RU" sz="2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флаеру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0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653136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200" dirty="0">
                <a:latin typeface="Arial Black" panose="020B0A04020102020204" pitchFamily="34" charset="0"/>
              </a:rPr>
              <a:t>ЭТАП 4</a:t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dirty="0">
                <a:latin typeface="Arial Black" panose="020B0A04020102020204" pitchFamily="34" charset="0"/>
              </a:rPr>
              <a:t>«Математическая грамотность. Учимся для жизни»</a:t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dirty="0">
                <a:latin typeface="Arial Black" panose="020B0A04020102020204" pitchFamily="34" charset="0"/>
              </a:rPr>
              <a:t> «Финансовая грамотность-основа качества жизни человека»</a:t>
            </a:r>
            <a:br>
              <a:rPr lang="ru-RU" sz="3200" dirty="0">
                <a:latin typeface="Arial Black" panose="020B0A04020102020204" pitchFamily="34" charset="0"/>
              </a:rPr>
            </a:br>
            <a:endParaRPr lang="ru-RU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5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3236" y="692696"/>
            <a:ext cx="806489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2"/>
                </a:solidFill>
                <a:latin typeface="Arial Black" panose="020B0A04020102020204" pitchFamily="34" charset="0"/>
              </a:rPr>
              <a:t>Команда 1- Задача № 1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Настя пришла в школьную столовую пообедать, у неё с собой есть 90 рублей. 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В столовой висит меню: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Первые блюда	</a:t>
            </a:r>
            <a:endParaRPr lang="ru-RU" sz="2000" dirty="0" smtClean="0">
              <a:latin typeface="Arial Black" panose="020B0A04020102020204" pitchFamily="34" charset="0"/>
            </a:endParaRPr>
          </a:p>
          <a:p>
            <a:r>
              <a:rPr lang="ru-RU" sz="2000" dirty="0" smtClean="0">
                <a:latin typeface="Arial Black" panose="020B0A04020102020204" pitchFamily="34" charset="0"/>
              </a:rPr>
              <a:t>Свекольник</a:t>
            </a:r>
            <a:r>
              <a:rPr lang="ru-RU" sz="2000" dirty="0">
                <a:latin typeface="Arial Black" panose="020B0A04020102020204" pitchFamily="34" charset="0"/>
              </a:rPr>
              <a:t>	25 </a:t>
            </a:r>
            <a:r>
              <a:rPr lang="ru-RU" sz="2000" dirty="0" smtClean="0">
                <a:latin typeface="Arial Black" panose="020B0A04020102020204" pitchFamily="34" charset="0"/>
              </a:rPr>
              <a:t>рублей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Суп куриный 32 </a:t>
            </a:r>
            <a:r>
              <a:rPr lang="ru-RU" sz="2000" dirty="0">
                <a:latin typeface="Arial Black" panose="020B0A04020102020204" pitchFamily="34" charset="0"/>
              </a:rPr>
              <a:t>рублей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Вторые </a:t>
            </a:r>
            <a:r>
              <a:rPr lang="ru-RU" sz="2000" dirty="0" smtClean="0">
                <a:latin typeface="Arial Black" panose="020B0A04020102020204" pitchFamily="34" charset="0"/>
              </a:rPr>
              <a:t>блюда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	Котлета куриная с макаронами	55 рублей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	Овощное рагу	40 рублей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	Плов	58 рублей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Напитки	</a:t>
            </a:r>
            <a:endParaRPr lang="ru-RU" sz="2000" dirty="0" smtClean="0">
              <a:latin typeface="Arial Black" panose="020B0A04020102020204" pitchFamily="34" charset="0"/>
            </a:endParaRPr>
          </a:p>
          <a:p>
            <a:r>
              <a:rPr lang="ru-RU" sz="2000" dirty="0" smtClean="0">
                <a:latin typeface="Arial Black" panose="020B0A04020102020204" pitchFamily="34" charset="0"/>
              </a:rPr>
              <a:t>Компот 12 </a:t>
            </a:r>
            <a:r>
              <a:rPr lang="ru-RU" sz="2000" dirty="0">
                <a:latin typeface="Arial Black" panose="020B0A04020102020204" pitchFamily="34" charset="0"/>
              </a:rPr>
              <a:t>рублей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Морс</a:t>
            </a:r>
            <a:r>
              <a:rPr lang="ru-RU" sz="2000" dirty="0">
                <a:latin typeface="Arial Black" panose="020B0A04020102020204" pitchFamily="34" charset="0"/>
              </a:rPr>
              <a:t>	15 рублей</a:t>
            </a:r>
          </a:p>
          <a:p>
            <a:endParaRPr lang="ru-RU" sz="2000" dirty="0">
              <a:latin typeface="Arial Black" panose="020B0A04020102020204" pitchFamily="34" charset="0"/>
            </a:endParaRPr>
          </a:p>
          <a:p>
            <a:endParaRPr lang="ru-RU" sz="2000" dirty="0">
              <a:latin typeface="Arial Black" panose="020B0A04020102020204" pitchFamily="34" charset="0"/>
            </a:endParaRPr>
          </a:p>
          <a:p>
            <a:r>
              <a:rPr lang="ru-RU" sz="2000" dirty="0">
                <a:latin typeface="Arial Black" panose="020B0A04020102020204" pitchFamily="34" charset="0"/>
              </a:rPr>
              <a:t>Выбери обед из трёх блюд (первое, второе и напиток), который может купить Настя. В ответе укажи названия блюд и стоимость обеда.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7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41</TotalTime>
  <Words>215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     ОБРАЗОВАТЕЛЬНЫЙ  КВЕСТ </vt:lpstr>
      <vt:lpstr>Презентация PowerPoint</vt:lpstr>
      <vt:lpstr>Структура образовательного квеста</vt:lpstr>
      <vt:lpstr>ЭТАП 1 «ФУНКЦИОНАЛЬНАЯ ГРАМОТНОСТЬ» </vt:lpstr>
      <vt:lpstr>ЭТАП 2 «ИНДИКАТОРЫ ФУНКЦИОНАЛЬНОЙ ГРАМОТНОСТИ» </vt:lpstr>
      <vt:lpstr>Презентация PowerPoint</vt:lpstr>
      <vt:lpstr>Составьте задания по данному флаеру</vt:lpstr>
      <vt:lpstr> ЭТАП 4 «Математическая грамотность. Учимся для жизни»  «Финансовая грамотность-основа качества жизни человека»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ОБРАЗОВАТЕЛЬНЫЙ  КВЕСТ </dc:title>
  <dc:creator>biology</dc:creator>
  <cp:lastModifiedBy>biology</cp:lastModifiedBy>
  <cp:revision>8</cp:revision>
  <dcterms:created xsi:type="dcterms:W3CDTF">2024-11-25T10:01:33Z</dcterms:created>
  <dcterms:modified xsi:type="dcterms:W3CDTF">2024-11-25T10:56:25Z</dcterms:modified>
</cp:coreProperties>
</file>